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35810E8-273E-4DC7-B2EB-C1D7D1017459}" type="datetimeFigureOut">
              <a:rPr lang="en-US"/>
              <a:pPr>
                <a:defRPr/>
              </a:pPr>
              <a:t>1/14/2013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ADEBDF8-88BE-4DD3-ADD6-B385016CACF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E260E6F-7651-4477-A9EB-B97AD88CCB7D}" type="datetimeFigureOut">
              <a:rPr lang="en-US"/>
              <a:pPr>
                <a:defRPr/>
              </a:pPr>
              <a:t>1/14/2013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D85ACAC-E5F1-452F-AE88-F3BB5177F2D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CE891CE-8D91-434B-975C-9345F6105816}" type="slidenum">
              <a:rPr lang="en-AU" smtClean="0"/>
              <a:pPr/>
              <a:t>1</a:t>
            </a:fld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36B1F-6A1A-444C-BBAE-DC99493AC734}" type="datetimeFigureOut">
              <a:rPr lang="en-US"/>
              <a:pPr>
                <a:defRPr/>
              </a:pPr>
              <a:t>1/14/2013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C7C1A-828E-48A8-8686-B744CB0448D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134FC-C735-4149-871D-BEE95544F73B}" type="datetimeFigureOut">
              <a:rPr lang="en-US"/>
              <a:pPr>
                <a:defRPr/>
              </a:pPr>
              <a:t>1/14/2013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D9078-DDC6-4D4F-8604-B9EC028C0C7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C7C31-51EB-4F8B-80C9-667904594D48}" type="datetimeFigureOut">
              <a:rPr lang="en-US"/>
              <a:pPr>
                <a:defRPr/>
              </a:pPr>
              <a:t>1/14/2013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528A8-33C4-48C6-8DF8-7903DAD8E96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27D05-84B5-46E3-845C-E50E76FC4761}" type="datetimeFigureOut">
              <a:rPr lang="en-US"/>
              <a:pPr>
                <a:defRPr/>
              </a:pPr>
              <a:t>1/14/2013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08C77-9900-4990-A0AE-B68885B48A1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326B4-22AB-460C-B813-92D0420343B3}" type="datetimeFigureOut">
              <a:rPr lang="en-US"/>
              <a:pPr>
                <a:defRPr/>
              </a:pPr>
              <a:t>1/14/2013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D7A0F-EFF2-4DDE-B62B-A5D2A81FECE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087E6-B5D8-4774-A627-2C58287BC157}" type="datetimeFigureOut">
              <a:rPr lang="en-US"/>
              <a:pPr>
                <a:defRPr/>
              </a:pPr>
              <a:t>1/14/2013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CDA35-2C05-425F-B2F5-AE36871DB8A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9742F-5691-400E-9922-73EEDDAB15B5}" type="datetimeFigureOut">
              <a:rPr lang="en-US"/>
              <a:pPr>
                <a:defRPr/>
              </a:pPr>
              <a:t>1/14/2013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E855B-2FA0-47F8-B15D-ED69B2E2B6C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6BF91-9B6B-402B-9F28-F4DEF013695B}" type="datetimeFigureOut">
              <a:rPr lang="en-US"/>
              <a:pPr>
                <a:defRPr/>
              </a:pPr>
              <a:t>1/14/2013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4B26C-B923-4E5D-A3F0-1550D0A4441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24FC5-C2A7-4C36-A3A9-767C03BA0B46}" type="datetimeFigureOut">
              <a:rPr lang="en-US"/>
              <a:pPr>
                <a:defRPr/>
              </a:pPr>
              <a:t>1/14/2013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A7F0C-C53F-498D-A1FB-98154AF203F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D9AB2-8456-4528-9902-E423451237E4}" type="datetimeFigureOut">
              <a:rPr lang="en-US"/>
              <a:pPr>
                <a:defRPr/>
              </a:pPr>
              <a:t>1/14/2013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55FB4-6E5E-4B0B-824F-B3BC88E1FED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DD531-F239-45F8-9C61-81D798A6908E}" type="datetimeFigureOut">
              <a:rPr lang="en-US"/>
              <a:pPr>
                <a:defRPr/>
              </a:pPr>
              <a:t>1/14/2013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466A2-4C24-49EC-B081-A59905FA28C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RDAlogo_rgb.gif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42875" y="142875"/>
            <a:ext cx="3817938" cy="10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071938" y="274638"/>
            <a:ext cx="46148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85AB323-6C32-4765-9148-0E9DD6DBA5F2}" type="datetimeFigureOut">
              <a:rPr lang="en-US"/>
              <a:pPr>
                <a:defRPr/>
              </a:pPr>
              <a:t>1/14/2013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612D2E6-42BF-408F-9435-E1FC5846C8B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AU" b="1" dirty="0" smtClean="0"/>
              <a:t>WORKS AND EXPRESSIONS</a:t>
            </a:r>
            <a:br>
              <a:rPr lang="en-AU" b="1" dirty="0" smtClean="0"/>
            </a:br>
            <a:r>
              <a:rPr lang="en-AU" b="1" dirty="0" smtClean="0"/>
              <a:t>“IN VERREM”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15063"/>
            <a:ext cx="4376738" cy="506412"/>
          </a:xfrm>
        </p:spPr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This work is licensed under the Creative Commons Attribution 3.0 Australia License http://creativecommons.org/licenses/by/3.0/au/</a:t>
            </a:r>
          </a:p>
        </p:txBody>
      </p:sp>
      <p:pic>
        <p:nvPicPr>
          <p:cNvPr id="2052" name="Picture 4" descr="CC by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88" y="6286500"/>
            <a:ext cx="11144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NLA_Black_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5572140"/>
            <a:ext cx="1008890" cy="10393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This is  Marcus </a:t>
            </a:r>
            <a:r>
              <a:rPr lang="en-AU" dirty="0" err="1" smtClean="0"/>
              <a:t>Tullius</a:t>
            </a:r>
            <a:r>
              <a:rPr lang="en-AU" dirty="0" smtClean="0"/>
              <a:t> Cicero</a:t>
            </a:r>
            <a:endParaRPr lang="en-US" dirty="0"/>
          </a:p>
        </p:txBody>
      </p:sp>
      <p:pic>
        <p:nvPicPr>
          <p:cNvPr id="5" name="Picture Placeholder 4" descr="cicero1.bmp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3061" b="18364"/>
          <a:stretch>
            <a:fillRect/>
          </a:stretch>
        </p:blipFill>
        <p:spPr>
          <a:xfrm>
            <a:off x="1857356" y="357166"/>
            <a:ext cx="4881355" cy="4644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AU" dirty="0" smtClean="0"/>
              <a:t>His attributes are: Born 106 B.C., died 43 B.C.</a:t>
            </a:r>
          </a:p>
          <a:p>
            <a:r>
              <a:rPr lang="en-AU" dirty="0" smtClean="0"/>
              <a:t>Politician, orator, barrister, author (374); male (375); Rome (370), lat; </a:t>
            </a:r>
            <a:r>
              <a:rPr lang="en-AU" dirty="0" err="1" smtClean="0"/>
              <a:t>grc</a:t>
            </a:r>
            <a:r>
              <a:rPr lang="en-AU" dirty="0" smtClean="0"/>
              <a:t> (375)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Placeholder 4" descr="cicero2.bmp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4362" b="14538"/>
          <a:stretch>
            <a:fillRect/>
          </a:stretch>
        </p:blipFill>
        <p:spPr>
          <a:xfrm>
            <a:off x="1785918" y="1285860"/>
            <a:ext cx="3768285" cy="407514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AU" b="1" dirty="0" smtClean="0"/>
              <a:t>WORK</a:t>
            </a:r>
          </a:p>
          <a:p>
            <a:r>
              <a:rPr lang="en-AU" b="1" dirty="0" smtClean="0"/>
              <a:t>Cicero, Marcus </a:t>
            </a:r>
            <a:r>
              <a:rPr lang="en-AU" b="1" dirty="0" err="1" smtClean="0"/>
              <a:t>Tullius</a:t>
            </a:r>
            <a:r>
              <a:rPr lang="en-AU" b="1" dirty="0" smtClean="0"/>
              <a:t>. In </a:t>
            </a:r>
            <a:r>
              <a:rPr lang="en-AU" b="1" dirty="0" err="1" smtClean="0"/>
              <a:t>Verrem</a:t>
            </a:r>
            <a:r>
              <a:rPr lang="en-AU" b="1" dirty="0" smtClean="0"/>
              <a:t>.</a:t>
            </a:r>
            <a:endParaRPr lang="en-US" b="1" dirty="0"/>
          </a:p>
        </p:txBody>
      </p:sp>
      <p:sp>
        <p:nvSpPr>
          <p:cNvPr id="6" name="Cloud Callout 5"/>
          <p:cNvSpPr/>
          <p:nvPr/>
        </p:nvSpPr>
        <p:spPr>
          <a:xfrm>
            <a:off x="4357686" y="-142900"/>
            <a:ext cx="2500330" cy="1857388"/>
          </a:xfrm>
          <a:prstGeom prst="cloudCallou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Expression (1)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AU" dirty="0" smtClean="0"/>
              <a:t>Latin, spoken word, gestures</a:t>
            </a:r>
            <a:endParaRPr lang="en-US" dirty="0"/>
          </a:p>
        </p:txBody>
      </p:sp>
      <p:pic>
        <p:nvPicPr>
          <p:cNvPr id="9" name="Picture Placeholder 8" descr="ciceroexpression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7050" b="17050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Expression (2)</a:t>
            </a:r>
            <a:endParaRPr lang="en-US" dirty="0"/>
          </a:p>
        </p:txBody>
      </p:sp>
      <p:pic>
        <p:nvPicPr>
          <p:cNvPr id="5" name="Picture Placeholder 4" descr="inverremexpression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13" r="513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AU" dirty="0" smtClean="0"/>
              <a:t>Text (short-hand, devised by Cicero’s slave, later freedman, </a:t>
            </a:r>
            <a:r>
              <a:rPr lang="en-AU" dirty="0" err="1" smtClean="0"/>
              <a:t>Tiro</a:t>
            </a:r>
            <a:r>
              <a:rPr lang="en-AU" dirty="0" smtClean="0"/>
              <a:t>), Latin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Expression (3)</a:t>
            </a:r>
            <a:endParaRPr lang="en-US" dirty="0"/>
          </a:p>
        </p:txBody>
      </p:sp>
      <p:pic>
        <p:nvPicPr>
          <p:cNvPr id="5" name="Picture Placeholder 4" descr="scroll.bmp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71670" y="1357298"/>
            <a:ext cx="2802554" cy="3600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AU" dirty="0" smtClean="0"/>
              <a:t>Fair copy circulated in standard Latin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Expression (4)</a:t>
            </a:r>
            <a:endParaRPr lang="en-US" dirty="0"/>
          </a:p>
        </p:txBody>
      </p:sp>
      <p:pic>
        <p:nvPicPr>
          <p:cNvPr id="7" name="Picture Placeholder 6" descr="inverremgerman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3375" b="21373"/>
          <a:stretch>
            <a:fillRect/>
          </a:stretch>
        </p:blipFill>
        <p:spPr>
          <a:xfrm>
            <a:off x="1928794" y="785794"/>
            <a:ext cx="3944106" cy="3888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AU" dirty="0" smtClean="0"/>
              <a:t>German text</a:t>
            </a:r>
          </a:p>
          <a:p>
            <a:r>
              <a:rPr lang="en-AU" dirty="0" smtClean="0"/>
              <a:t>Cicero, Marcus </a:t>
            </a:r>
            <a:r>
              <a:rPr lang="en-AU" dirty="0" err="1" smtClean="0"/>
              <a:t>Tullius</a:t>
            </a:r>
            <a:r>
              <a:rPr lang="en-AU" dirty="0" smtClean="0"/>
              <a:t>. In </a:t>
            </a:r>
            <a:r>
              <a:rPr lang="en-AU" dirty="0" err="1" smtClean="0"/>
              <a:t>Verrem</a:t>
            </a:r>
            <a:r>
              <a:rPr lang="en-AU" dirty="0" smtClean="0"/>
              <a:t>. German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Expression (5)</a:t>
            </a:r>
            <a:endParaRPr lang="en-US" dirty="0"/>
          </a:p>
        </p:txBody>
      </p:sp>
      <p:pic>
        <p:nvPicPr>
          <p:cNvPr id="6" name="Picture Placeholder 5" descr="verrineorations.bmp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8400"/>
          <a:stretch>
            <a:fillRect/>
          </a:stretch>
        </p:blipFill>
        <p:spPr>
          <a:xfrm>
            <a:off x="1785926" y="1071546"/>
            <a:ext cx="3930145" cy="3600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AU" dirty="0" smtClean="0"/>
              <a:t>Latin text</a:t>
            </a:r>
            <a:r>
              <a:rPr lang="en-US" dirty="0" smtClean="0"/>
              <a:t>; parallel English text</a:t>
            </a:r>
          </a:p>
          <a:p>
            <a:r>
              <a:rPr lang="en-AU" dirty="0" smtClean="0"/>
              <a:t>Cicero, Marcus </a:t>
            </a:r>
            <a:r>
              <a:rPr lang="en-AU" dirty="0" err="1" smtClean="0"/>
              <a:t>Tullius</a:t>
            </a:r>
            <a:r>
              <a:rPr lang="en-AU" dirty="0" smtClean="0"/>
              <a:t>. In </a:t>
            </a:r>
            <a:r>
              <a:rPr lang="en-AU" dirty="0" err="1" smtClean="0"/>
              <a:t>Verrem</a:t>
            </a:r>
            <a:r>
              <a:rPr lang="en-AU" dirty="0" smtClean="0"/>
              <a:t>. Latin</a:t>
            </a:r>
          </a:p>
          <a:p>
            <a:r>
              <a:rPr lang="en-AU" dirty="0" smtClean="0"/>
              <a:t>Cicero, Marcus </a:t>
            </a:r>
            <a:r>
              <a:rPr lang="en-AU" dirty="0" err="1" smtClean="0"/>
              <a:t>Tullius</a:t>
            </a:r>
            <a:r>
              <a:rPr lang="en-AU" dirty="0" smtClean="0"/>
              <a:t>. In </a:t>
            </a:r>
            <a:r>
              <a:rPr lang="en-AU" dirty="0" err="1" smtClean="0"/>
              <a:t>Verrem</a:t>
            </a:r>
            <a:r>
              <a:rPr lang="en-AU" dirty="0" smtClean="0"/>
              <a:t>. English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DA 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RDA Presentation1</Template>
  <TotalTime>756</TotalTime>
  <Words>152</Words>
  <Application>Microsoft Office PowerPoint</Application>
  <PresentationFormat>On-screen Show (4:3)</PresentationFormat>
  <Paragraphs>21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RDA Presentation1</vt:lpstr>
      <vt:lpstr>WORKS AND EXPRESSIONS “IN VERREM”</vt:lpstr>
      <vt:lpstr>This is  Marcus Tullius Cicero</vt:lpstr>
      <vt:lpstr>Slide 3</vt:lpstr>
      <vt:lpstr>Expression (1)</vt:lpstr>
      <vt:lpstr>Expression (2)</vt:lpstr>
      <vt:lpstr>Expression (3)</vt:lpstr>
      <vt:lpstr>Expression (4)</vt:lpstr>
      <vt:lpstr>Expression (5)</vt:lpstr>
    </vt:vector>
  </TitlesOfParts>
  <Company>National Library of Australia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cargus</dc:creator>
  <cp:lastModifiedBy>jstephen</cp:lastModifiedBy>
  <cp:revision>81</cp:revision>
  <dcterms:created xsi:type="dcterms:W3CDTF">2010-08-18T01:06:41Z</dcterms:created>
  <dcterms:modified xsi:type="dcterms:W3CDTF">2013-01-14T00:03:24Z</dcterms:modified>
</cp:coreProperties>
</file>